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Circuits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 smtClean="0"/>
              <a:t>Appendix B: Circuits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equations and circuits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825625"/>
                <a:ext cx="7090833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Sum of voltages is zero: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Substitute resistor and capacitor laws: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𝑑𝑞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𝑑𝑞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  <m:nary>
                      <m:naryPr>
                        <m:limLoc m:val="subSup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𝑅𝐶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𝑅𝐶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𝑅𝐶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𝑅𝐶</m:t>
                            </m:r>
                          </m:den>
                        </m:f>
                      </m:sup>
                    </m:sSup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𝑅𝐶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825625"/>
                <a:ext cx="7090833" cy="4351338"/>
              </a:xfrm>
              <a:blipFill rotWithShape="0">
                <a:blip r:embed="rId2"/>
                <a:stretch>
                  <a:fillRect l="-1460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091" y="2617694"/>
            <a:ext cx="3657069" cy="1680275"/>
          </a:xfrm>
        </p:spPr>
      </p:pic>
    </p:spTree>
    <p:extLst>
      <p:ext uri="{BB962C8B-B14F-4D97-AF65-F5344CB8AC3E}">
        <p14:creationId xmlns:p14="http://schemas.microsoft.com/office/powerpoint/2010/main" val="283776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RLC device laws</a:t>
            </a:r>
          </a:p>
          <a:p>
            <a:r>
              <a:rPr lang="en-US" dirty="0" smtClean="0"/>
              <a:t>Circuit models</a:t>
            </a:r>
          </a:p>
          <a:p>
            <a:r>
              <a:rPr lang="en-US" dirty="0" err="1" smtClean="0"/>
              <a:t>Kirchoff’s</a:t>
            </a:r>
            <a:r>
              <a:rPr lang="en-US" dirty="0" smtClean="0"/>
              <a:t> Laws</a:t>
            </a:r>
          </a:p>
          <a:p>
            <a:r>
              <a:rPr lang="en-US" dirty="0" smtClean="0"/>
              <a:t>Basic circuit analysis</a:t>
            </a:r>
          </a:p>
          <a:p>
            <a:r>
              <a:rPr lang="en-US" dirty="0" smtClean="0"/>
              <a:t>Differential equations and circuits</a:t>
            </a:r>
          </a:p>
          <a:p>
            <a:r>
              <a:rPr lang="en-US" dirty="0" smtClean="0"/>
              <a:t>Linear time-invariant systems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𝐿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𝑑𝐼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63" y="1870075"/>
            <a:ext cx="1805940" cy="94551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63" y="3504459"/>
            <a:ext cx="1724025" cy="86931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363" y="4842616"/>
            <a:ext cx="1988820" cy="79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Graph model:</a:t>
            </a:r>
          </a:p>
          <a:p>
            <a:pPr lvl="1"/>
            <a:r>
              <a:rPr lang="en-US" dirty="0" smtClean="0"/>
              <a:t>Nodes are equipotential points.</a:t>
            </a:r>
          </a:p>
          <a:p>
            <a:pPr lvl="1"/>
            <a:r>
              <a:rPr lang="en-US" dirty="0" smtClean="0"/>
              <a:t>Edges are components.</a:t>
            </a:r>
          </a:p>
          <a:p>
            <a:r>
              <a:rPr lang="en-US" dirty="0" smtClean="0"/>
              <a:t>Voltages at nodes.</a:t>
            </a:r>
          </a:p>
          <a:p>
            <a:r>
              <a:rPr lang="en-US" dirty="0" smtClean="0"/>
              <a:t>Currents along edges.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26777"/>
            <a:ext cx="4941950" cy="367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03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Kirchoff’s</a:t>
            </a:r>
            <a:r>
              <a:rPr lang="en-US" dirty="0" smtClean="0"/>
              <a:t> Laws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Kirchoff’s</a:t>
                </a:r>
                <a:r>
                  <a:rPr lang="en-US" dirty="0" smtClean="0"/>
                  <a:t> Current Law (KCL):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𝑛𝑜𝑑𝑒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err="1" smtClean="0"/>
                  <a:t>Kirchoff’s</a:t>
                </a:r>
                <a:r>
                  <a:rPr lang="en-US" dirty="0" smtClean="0"/>
                  <a:t> Voltage Law (KVL):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𝑙𝑜𝑜𝑝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	</a:t>
                </a:r>
                <a:endParaRPr lang="en-US" dirty="0" smtClean="0"/>
              </a:p>
              <a:p>
                <a:pPr lvl="1"/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4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027" y="1169803"/>
            <a:ext cx="3430495" cy="2358465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027" y="3854825"/>
            <a:ext cx="3307143" cy="217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Generalized form of Ohm’s Law: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𝑍𝐼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…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  <m:mr>
                            <m:e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⋱</m:t>
                              </m:r>
                            </m:e>
                            <m:e/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Solve linear system for missing values.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5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and parallel networks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Series impedances: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Parallel impedances: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345" y="2540000"/>
            <a:ext cx="4526413" cy="1779168"/>
          </a:xfrm>
        </p:spPr>
      </p:pic>
    </p:spTree>
    <p:extLst>
      <p:ext uri="{BB962C8B-B14F-4D97-AF65-F5344CB8AC3E}">
        <p14:creationId xmlns:p14="http://schemas.microsoft.com/office/powerpoint/2010/main" val="40849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dividers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152" y="2202142"/>
            <a:ext cx="3579337" cy="2556669"/>
          </a:xfrm>
        </p:spPr>
      </p:pic>
    </p:spTree>
    <p:extLst>
      <p:ext uri="{BB962C8B-B14F-4D97-AF65-F5344CB8AC3E}">
        <p14:creationId xmlns:p14="http://schemas.microsoft.com/office/powerpoint/2010/main" val="37626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Ladder networks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199" y="1825625"/>
                <a:ext cx="5786967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234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∥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234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234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den>
                        </m:f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199" y="1825625"/>
                <a:ext cx="5786967" cy="435133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134" y="1619623"/>
            <a:ext cx="4167397" cy="3051130"/>
          </a:xfrm>
        </p:spPr>
      </p:pic>
    </p:spTree>
    <p:extLst>
      <p:ext uri="{BB962C8B-B14F-4D97-AF65-F5344CB8AC3E}">
        <p14:creationId xmlns:p14="http://schemas.microsoft.com/office/powerpoint/2010/main" val="246220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185</Words>
  <Application>Microsoft Office PowerPoint</Application>
  <PresentationFormat>Widescreen</PresentationFormat>
  <Paragraphs>70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Circuits</vt:lpstr>
      <vt:lpstr>Topics</vt:lpstr>
      <vt:lpstr>RLC</vt:lpstr>
      <vt:lpstr>Circuit models</vt:lpstr>
      <vt:lpstr>Kirchoff’s Laws</vt:lpstr>
      <vt:lpstr>Circuit analysis</vt:lpstr>
      <vt:lpstr>Series and parallel networks</vt:lpstr>
      <vt:lpstr>Voltage dividers</vt:lpstr>
      <vt:lpstr>Ladder networks</vt:lpstr>
      <vt:lpstr>Differential equations and circuits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12</cp:revision>
  <dcterms:created xsi:type="dcterms:W3CDTF">2016-05-14T01:06:14Z</dcterms:created>
  <dcterms:modified xsi:type="dcterms:W3CDTF">2016-10-21T00:00:07Z</dcterms:modified>
</cp:coreProperties>
</file>